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3" r:id="rId6"/>
    <p:sldId id="267" r:id="rId7"/>
    <p:sldId id="266" r:id="rId8"/>
    <p:sldId id="268" r:id="rId9"/>
    <p:sldId id="269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9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8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3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2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31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1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3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9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hyperlink" Target="https://youtu.be/DqFTRsyUanM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1F2A79-7B5B-E489-B3C0-63D82F8D4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9331" y="4934601"/>
            <a:ext cx="8031961" cy="882398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종합설계 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F354EA-0231-6F0E-6705-B84195C62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>
            <a:normAutofit/>
          </a:bodyPr>
          <a:lstStyle/>
          <a:p>
            <a:r>
              <a:rPr lang="en-US" altLang="ko-KR" sz="1200" dirty="0">
                <a:latin typeface="+mj-lt"/>
              </a:rPr>
              <a:t>1</a:t>
            </a:r>
            <a:r>
              <a:rPr lang="ko-KR" altLang="en-US" sz="1200" dirty="0">
                <a:latin typeface="+mj-lt"/>
              </a:rPr>
              <a:t>반 </a:t>
            </a:r>
            <a:r>
              <a:rPr lang="en-US" altLang="ko-KR" sz="1200" dirty="0">
                <a:latin typeface="+mj-lt"/>
              </a:rPr>
              <a:t>10</a:t>
            </a:r>
            <a:r>
              <a:rPr lang="ko-KR" altLang="en-US" sz="1200" dirty="0">
                <a:latin typeface="+mj-lt"/>
              </a:rPr>
              <a:t>조 </a:t>
            </a:r>
            <a:r>
              <a:rPr lang="en-US" altLang="ko-KR" sz="1200" dirty="0">
                <a:latin typeface="+mj-lt"/>
              </a:rPr>
              <a:t>/ 201905153 </a:t>
            </a:r>
            <a:r>
              <a:rPr lang="ko-KR" altLang="en-US" sz="1200" dirty="0">
                <a:latin typeface="+mj-lt"/>
              </a:rPr>
              <a:t>오세훈</a:t>
            </a:r>
          </a:p>
        </p:txBody>
      </p:sp>
      <p:pic>
        <p:nvPicPr>
          <p:cNvPr id="4" name="Picture 3" descr="삼각형 추상 배경">
            <a:extLst>
              <a:ext uri="{FF2B5EF4-FFF2-40B4-BE49-F238E27FC236}">
                <a16:creationId xmlns:a16="http://schemas.microsoft.com/office/drawing/2014/main" id="{9E957F59-3C0C-4524-0400-C94C7E154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18"/>
          <a:stretch/>
        </p:blipFill>
        <p:spPr>
          <a:xfrm>
            <a:off x="-15059" y="1"/>
            <a:ext cx="12200741" cy="45103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0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DAA1712-F449-E3A2-BF5C-8C21EBB6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09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2563F-1AC9-24F9-9AA7-901EA288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00D34-4D7D-3BF9-3C3E-E1F66FC27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000" dirty="0"/>
              <a:t>전에 했던 내용 소개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/>
              <a:t>얼굴 표정 인식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/>
              <a:t>앞으로의 계획</a:t>
            </a:r>
          </a:p>
        </p:txBody>
      </p:sp>
    </p:spTree>
    <p:extLst>
      <p:ext uri="{BB962C8B-B14F-4D97-AF65-F5344CB8AC3E}">
        <p14:creationId xmlns:p14="http://schemas.microsoft.com/office/powerpoint/2010/main" val="243737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43DA5-6B82-64ED-2232-9F63371C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51378A-FC97-E40D-55CE-4736C31471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필터 카메라</a:t>
            </a:r>
            <a:r>
              <a:rPr lang="en-US" altLang="ko-KR" dirty="0"/>
              <a:t>, </a:t>
            </a:r>
            <a:r>
              <a:rPr lang="ko-KR" altLang="en-US" dirty="0" err="1"/>
              <a:t>파이썬과</a:t>
            </a:r>
            <a:r>
              <a:rPr lang="ko-KR" altLang="en-US" dirty="0"/>
              <a:t> </a:t>
            </a:r>
            <a:r>
              <a:rPr lang="en-US" altLang="ko-KR" dirty="0"/>
              <a:t>OpenCV</a:t>
            </a:r>
            <a:r>
              <a:rPr lang="ko-KR" altLang="en-US" dirty="0"/>
              <a:t>를 활용한 필터 카메라 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OpenCV</a:t>
            </a:r>
            <a:r>
              <a:rPr lang="ko-KR" altLang="en-US" dirty="0"/>
              <a:t>를 이용해 사람의 얼굴을 인식해서 사람의 눈</a:t>
            </a:r>
            <a:r>
              <a:rPr lang="en-US" altLang="ko-KR" dirty="0"/>
              <a:t>,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/>
              <a:t>입의 위치를 확인하여 해당 좌표에 필터를 씌우는 법으로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중간 발표 이후 추가적으로 표정을 인식하여 필터 적용 기능 개발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 descr="텍스트, 벽, 실내, 사람이(가) 표시된 사진&#10;&#10;자동 생성된 설명">
            <a:extLst>
              <a:ext uri="{FF2B5EF4-FFF2-40B4-BE49-F238E27FC236}">
                <a16:creationId xmlns:a16="http://schemas.microsoft.com/office/drawing/2014/main" id="{DA1460FC-1C4B-D731-1530-2B07DC0BEE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244527"/>
            <a:ext cx="4684713" cy="3513534"/>
          </a:xfrm>
        </p:spPr>
      </p:pic>
    </p:spTree>
    <p:extLst>
      <p:ext uri="{BB962C8B-B14F-4D97-AF65-F5344CB8AC3E}">
        <p14:creationId xmlns:p14="http://schemas.microsoft.com/office/powerpoint/2010/main" val="392228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B3C38-FE7B-9368-DD76-294415E1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0062"/>
            <a:ext cx="9634011" cy="1325563"/>
          </a:xfrm>
        </p:spPr>
        <p:txBody>
          <a:bodyPr/>
          <a:lstStyle/>
          <a:p>
            <a:r>
              <a:rPr lang="ko-KR" altLang="en-US" dirty="0"/>
              <a:t>사진 촬영 및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86ACE-98BD-FB1D-A565-115314F62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키보드의 </a:t>
            </a:r>
            <a:r>
              <a:rPr lang="en-US" altLang="ko-KR" dirty="0"/>
              <a:t>p </a:t>
            </a:r>
            <a:r>
              <a:rPr lang="ko-KR" altLang="en-US" dirty="0"/>
              <a:t>를 누를 경우 카메라 화면으로 보이는 이미지가 저장 되도록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이름은 현재 날짜를 받아와서 </a:t>
            </a:r>
            <a:r>
              <a:rPr lang="en-US" altLang="ko-KR" dirty="0"/>
              <a:t>‘</a:t>
            </a:r>
            <a:r>
              <a:rPr lang="ko-KR" altLang="en-US" dirty="0"/>
              <a:t>연</a:t>
            </a:r>
            <a:r>
              <a:rPr lang="en-US" altLang="ko-KR" dirty="0"/>
              <a:t>-</a:t>
            </a:r>
            <a:r>
              <a:rPr lang="ko-KR" altLang="en-US" dirty="0"/>
              <a:t>월</a:t>
            </a:r>
            <a:r>
              <a:rPr lang="en-US" altLang="ko-KR" dirty="0"/>
              <a:t>-</a:t>
            </a:r>
            <a:r>
              <a:rPr lang="ko-KR" altLang="en-US" dirty="0"/>
              <a:t>일 시</a:t>
            </a:r>
            <a:r>
              <a:rPr lang="en-US" altLang="ko-KR" dirty="0"/>
              <a:t>-</a:t>
            </a:r>
            <a:r>
              <a:rPr lang="ko-KR" altLang="en-US" dirty="0"/>
              <a:t>분</a:t>
            </a:r>
            <a:r>
              <a:rPr lang="en-US" altLang="ko-KR" dirty="0"/>
              <a:t>-</a:t>
            </a:r>
            <a:r>
              <a:rPr lang="ko-KR" altLang="en-US" dirty="0"/>
              <a:t>초</a:t>
            </a:r>
            <a:r>
              <a:rPr lang="en-US" altLang="ko-KR" dirty="0"/>
              <a:t>’.png</a:t>
            </a:r>
            <a:r>
              <a:rPr lang="ko-KR" altLang="en-US" dirty="0"/>
              <a:t> 형태로 저장 되도록 설정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6E66C0E-509C-381D-B51D-E9557A4B7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686989"/>
            <a:ext cx="4684713" cy="2628610"/>
          </a:xfrm>
        </p:spPr>
      </p:pic>
    </p:spTree>
    <p:extLst>
      <p:ext uri="{BB962C8B-B14F-4D97-AF65-F5344CB8AC3E}">
        <p14:creationId xmlns:p14="http://schemas.microsoft.com/office/powerpoint/2010/main" val="148153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E5CF5-283E-87A2-4B13-AAD0ED5D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동물 필터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B134A-4185-F441-69B7-3465FD69DE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개 정도의 필터를 넣어 놓아서 키보드를 이용해 필터를 동적으로 바꿔서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2023-04-27 23-48-22">
            <a:hlinkClick r:id="" action="ppaction://media"/>
            <a:extLst>
              <a:ext uri="{FF2B5EF4-FFF2-40B4-BE49-F238E27FC236}">
                <a16:creationId xmlns:a16="http://schemas.microsoft.com/office/drawing/2014/main" id="{49E83947-0553-987F-0BEE-BC506C222AC1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9146" y="1825625"/>
            <a:ext cx="4684713" cy="35131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A174C-FFD7-E71B-6FD4-2BF2F73B2E8B}"/>
              </a:ext>
            </a:extLst>
          </p:cNvPr>
          <p:cNvSpPr txBox="1"/>
          <p:nvPr/>
        </p:nvSpPr>
        <p:spPr>
          <a:xfrm>
            <a:off x="7951774" y="597146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5"/>
              </a:rPr>
              <a:t>유튜브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4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E5CF5-283E-87A2-4B13-AAD0ED5D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 검출 및 특징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B134A-4185-F441-69B7-3465FD69DE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표정을 인식하기 전에 먼저 얼굴을 검출 할 수 있어야 하는데 얼굴 검출은 </a:t>
            </a:r>
            <a:r>
              <a:rPr lang="en-US" altLang="ko-KR" dirty="0"/>
              <a:t>OpenCV</a:t>
            </a:r>
            <a:r>
              <a:rPr lang="ko-KR" altLang="en-US" dirty="0"/>
              <a:t>의 외부 라이브러리를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 err="1"/>
              <a:t>입등의</a:t>
            </a:r>
            <a:r>
              <a:rPr lang="ko-KR" altLang="en-US" dirty="0"/>
              <a:t> 특징을 검출할 때에는 </a:t>
            </a:r>
            <a:r>
              <a:rPr lang="en-US" altLang="ko-KR" dirty="0" err="1"/>
              <a:t>Cmake</a:t>
            </a:r>
            <a:r>
              <a:rPr lang="en-US" altLang="ko-KR" dirty="0"/>
              <a:t>, </a:t>
            </a:r>
            <a:r>
              <a:rPr lang="en-US" altLang="ko-KR" dirty="0" err="1"/>
              <a:t>dlib</a:t>
            </a:r>
            <a:r>
              <a:rPr lang="ko-KR" altLang="en-US" dirty="0"/>
              <a:t>를 활용</a:t>
            </a:r>
            <a:r>
              <a:rPr lang="en-US" altLang="ko-KR" dirty="0"/>
              <a:t> 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74BB291-2AD8-F0C4-78D3-9FB6FE6D2B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8875" y="1825625"/>
            <a:ext cx="3946562" cy="4351338"/>
          </a:xfrm>
        </p:spPr>
      </p:pic>
    </p:spTree>
    <p:extLst>
      <p:ext uri="{BB962C8B-B14F-4D97-AF65-F5344CB8AC3E}">
        <p14:creationId xmlns:p14="http://schemas.microsoft.com/office/powerpoint/2010/main" val="238047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E5CF5-283E-87A2-4B13-AAD0ED5D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표정 인식 </a:t>
            </a:r>
            <a:r>
              <a:rPr lang="en-US" altLang="ko-KR" dirty="0"/>
              <a:t>learning and dataset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B134A-4185-F441-69B7-3465FD69DE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와 </a:t>
            </a:r>
            <a:r>
              <a:rPr lang="en-US" altLang="ko-KR" dirty="0"/>
              <a:t>Kaggle</a:t>
            </a:r>
            <a:r>
              <a:rPr lang="ko-KR" altLang="en-US" dirty="0"/>
              <a:t>의 </a:t>
            </a:r>
            <a:r>
              <a:rPr lang="en-US" altLang="ko-KR" dirty="0"/>
              <a:t>FER-2013 dataset</a:t>
            </a:r>
            <a:r>
              <a:rPr lang="ko-KR" altLang="en-US" dirty="0"/>
              <a:t>을 이용해 사람의 표정을 교육시켰습니다</a:t>
            </a:r>
            <a:r>
              <a:rPr lang="en-US" altLang="ko-KR" dirty="0"/>
              <a:t>. 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6D0F3E5-E2BE-61D5-CD18-662C18D786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715173"/>
            <a:ext cx="4684713" cy="2572242"/>
          </a:xfrm>
        </p:spPr>
      </p:pic>
    </p:spTree>
    <p:extLst>
      <p:ext uri="{BB962C8B-B14F-4D97-AF65-F5344CB8AC3E}">
        <p14:creationId xmlns:p14="http://schemas.microsoft.com/office/powerpoint/2010/main" val="180954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E5CF5-283E-87A2-4B13-AAD0ED5D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표정 인식 </a:t>
            </a:r>
            <a:r>
              <a:rPr lang="en-US" altLang="ko-KR"/>
              <a:t>Test</a:t>
            </a:r>
            <a:endParaRPr lang="ko-KR" altLang="en-US" dirty="0"/>
          </a:p>
        </p:txBody>
      </p:sp>
      <p:pic>
        <p:nvPicPr>
          <p:cNvPr id="16" name="내용 개체 틀 15" descr="실내, 사람, 벽, 거울이(가) 표시된 사진&#10;&#10;자동 생성된 설명">
            <a:extLst>
              <a:ext uri="{FF2B5EF4-FFF2-40B4-BE49-F238E27FC236}">
                <a16:creationId xmlns:a16="http://schemas.microsoft.com/office/drawing/2014/main" id="{CDC6AE07-79B4-095D-904C-E02F89F1CA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53698"/>
            <a:ext cx="2981325" cy="2321396"/>
          </a:xfrm>
        </p:spPr>
      </p:pic>
      <p:pic>
        <p:nvPicPr>
          <p:cNvPr id="17" name="내용 개체 틀 15">
            <a:extLst>
              <a:ext uri="{FF2B5EF4-FFF2-40B4-BE49-F238E27FC236}">
                <a16:creationId xmlns:a16="http://schemas.microsoft.com/office/drawing/2014/main" id="{32651FA4-0270-02C9-CE85-55DAC689D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190" y="2480952"/>
            <a:ext cx="2981325" cy="2266888"/>
          </a:xfrm>
          <a:prstGeom prst="rect">
            <a:avLst/>
          </a:prstGeom>
        </p:spPr>
      </p:pic>
      <p:pic>
        <p:nvPicPr>
          <p:cNvPr id="18" name="내용 개체 틀 15">
            <a:extLst>
              <a:ext uri="{FF2B5EF4-FFF2-40B4-BE49-F238E27FC236}">
                <a16:creationId xmlns:a16="http://schemas.microsoft.com/office/drawing/2014/main" id="{99B4712E-C327-A5D3-43E4-C1AA83C29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2532" y="2456296"/>
            <a:ext cx="2981325" cy="2316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254202-9F1A-1760-84E7-2CBC34A6DF7E}"/>
              </a:ext>
            </a:extLst>
          </p:cNvPr>
          <p:cNvSpPr txBox="1"/>
          <p:nvPr/>
        </p:nvSpPr>
        <p:spPr>
          <a:xfrm>
            <a:off x="2161310" y="49506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놀람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DFB0AB-469F-48B0-E429-DC88B2AD5FDE}"/>
              </a:ext>
            </a:extLst>
          </p:cNvPr>
          <p:cNvSpPr txBox="1"/>
          <p:nvPr/>
        </p:nvSpPr>
        <p:spPr>
          <a:xfrm>
            <a:off x="5582922" y="49506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D7325-CBCA-153F-4D3B-4CA9CA5D4897}"/>
              </a:ext>
            </a:extLst>
          </p:cNvPr>
          <p:cNvSpPr txBox="1"/>
          <p:nvPr/>
        </p:nvSpPr>
        <p:spPr>
          <a:xfrm>
            <a:off x="8909264" y="49506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행복</a:t>
            </a:r>
          </a:p>
        </p:txBody>
      </p:sp>
    </p:spTree>
    <p:extLst>
      <p:ext uri="{BB962C8B-B14F-4D97-AF65-F5344CB8AC3E}">
        <p14:creationId xmlns:p14="http://schemas.microsoft.com/office/powerpoint/2010/main" val="38849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E5CF5-283E-87A2-4B13-AAD0ED5D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표정 인식 필터적용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B134A-4185-F441-69B7-3465FD69DE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표정에 변화가 있을 때 화면 필터를 바꿔주도록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행복한 표정을 지을 때 화면에 거울 필터가 씌어 지도록 만들었고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놀람 표정을 지을 때 화면이 회색조가 되도록 만들었습니다</a:t>
            </a:r>
            <a:r>
              <a:rPr lang="en-US" altLang="ko-KR" dirty="0"/>
              <a:t>.</a:t>
            </a:r>
          </a:p>
        </p:txBody>
      </p:sp>
      <p:pic>
        <p:nvPicPr>
          <p:cNvPr id="7" name="내용 개체 틀 6" descr="사람, 인간의 얼굴, 미소, 셀카이(가) 표시된 사진&#10;&#10;자동 생성된 설명">
            <a:extLst>
              <a:ext uri="{FF2B5EF4-FFF2-40B4-BE49-F238E27FC236}">
                <a16:creationId xmlns:a16="http://schemas.microsoft.com/office/drawing/2014/main" id="{927C6E6A-DC39-45FF-6F87-2CB5775F6B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08" y="1012825"/>
            <a:ext cx="3364345" cy="2523258"/>
          </a:xfrm>
        </p:spPr>
      </p:pic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3CF9215B-E0C0-45B3-98EE-5308DD7D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6708" y="3536083"/>
            <a:ext cx="3364344" cy="25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43504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211</Words>
  <Application>Microsoft Office PowerPoint</Application>
  <PresentationFormat>와이드스크린</PresentationFormat>
  <Paragraphs>38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Microsoft GothicNeo</vt:lpstr>
      <vt:lpstr>Microsoft GothicNeo Light</vt:lpstr>
      <vt:lpstr>Arial</vt:lpstr>
      <vt:lpstr>BohemianVTI</vt:lpstr>
      <vt:lpstr>종합설계 중간발표</vt:lpstr>
      <vt:lpstr>목차</vt:lpstr>
      <vt:lpstr>주제</vt:lpstr>
      <vt:lpstr>사진 촬영 및 저장</vt:lpstr>
      <vt:lpstr>동물 필터 변경</vt:lpstr>
      <vt:lpstr>얼굴 검출 및 특징 검출</vt:lpstr>
      <vt:lpstr>표정 인식 learning and dataset</vt:lpstr>
      <vt:lpstr>표정 인식 Test</vt:lpstr>
      <vt:lpstr>표정 인식 필터적용</vt:lpstr>
      <vt:lpstr>감사합니다.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 중간발표</dc:title>
  <dc:creator>오 세훈</dc:creator>
  <cp:lastModifiedBy>오 세훈</cp:lastModifiedBy>
  <cp:revision>10</cp:revision>
  <dcterms:created xsi:type="dcterms:W3CDTF">2023-04-27T12:04:36Z</dcterms:created>
  <dcterms:modified xsi:type="dcterms:W3CDTF">2023-06-08T12:58:10Z</dcterms:modified>
</cp:coreProperties>
</file>